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3792" autoAdjust="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C93AA-E37B-45B3-8501-EF09CA22C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16E4D5-1D8B-472B-9FC4-0EB48A698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DD6CD-89D1-4687-9F72-15D1FCD84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14A49-7A1B-40F8-874E-8008911B8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592EEA-F3C3-4CE3-BF5F-2E640045A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1864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99C8E-7185-410A-A763-69BB7A3F2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F12F97-F7CF-48F4-ADE4-71D099B1C3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555C61-8C03-4CB6-AB99-8BDBFE286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3C3EA-DC8F-4F06-8F6B-BB4F24685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BE4BE-80F6-4C26-BF70-FD4D08ECA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586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A533D6-B456-4F1C-92BA-3E02574F1F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4B0550-91F1-4873-A778-30FA5C3D15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3208F-D2D7-414C-A595-6CD54A2DF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BFE80-4338-45B4-8AFD-CBBC1B030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62EDA-9AED-4C9D-A784-C61D03CE5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425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A2E4-9F1C-4B73-A7AA-EAE60AB53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1C1801-6A4F-471B-BE02-2B6191282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CFB12B-1494-474D-9E72-4BCBD16A5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1AA34-625F-4A09-85BA-4FE0C3CA9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1E16E-68A1-4395-88D8-313687812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3332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ECB61-ABA3-495F-A4B4-9B57BCA55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CDE950-FF2D-4C11-AAF1-5D3DAD2515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FE015-EF31-442A-A13A-C7DD5C40C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AD1BE3-8E5F-424E-BED6-0B16BC7D9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C1479-8C8D-4EB0-8059-A5683DDAC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1921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A91627-CF3E-43B8-AF2D-A1DE63461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E3F0CE-F803-4943-BF14-A933F07766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7DDBF6-8C90-47D8-94CB-AC26ADF018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58A7A1-D98D-4D84-B8E5-92A91A85A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3B7A28-1E49-4A16-BEAF-B74326429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BE9044-9448-4ACC-9EAA-4A2AF071F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5571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0B5B2-CE5E-4B81-ABA5-CC88F6498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66BCC-B5F0-4B4F-B096-73B9BE52C8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17F65E-6D05-45B5-8BD7-4EC870062E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8D1601-FB33-4D5A-83FB-A279236ED1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4A71DC-6894-414B-AC4F-C2BAAC8952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497901-C554-48DF-855C-EB5AB00AA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4E971D-950F-4BEF-8B6C-8FB0C7FED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E10C2E-E892-420C-95B1-A355A240A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9835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44002-4BFE-444C-913F-1F41327EE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CFFC2B-56D0-4783-A50E-5D38E20B6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71BC0-8B45-4821-A625-7767F17F1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715611-1805-4296-8700-3A1EA05A7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5643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327AAA-654B-47D8-B47F-B5CA95DF7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7B457-7F88-4AB5-A482-34F420690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35C255-880C-442B-8464-C804583C9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3887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ABEE0-5C3C-440A-8036-FA6DDA874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696FFD-B059-412C-BD01-951CC096C1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280274-9D16-4FDF-9F85-4C7424DB8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81BC74-21C7-459F-8C3E-2495DC996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BBEC6B-E0EA-4978-8A66-829AE4C1B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85A0A8-1387-440F-A1B0-A55216D6C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84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479B7-6D28-4EC1-968D-DA913B461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EC692-4BF2-4972-98F9-BBA59EB739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06C4DA-27ED-42BB-97EF-2BDE264361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1FF7D0-88D9-4106-9E3F-6DB85DB11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4E150A-45BA-4DD5-8BBD-8674D5D9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5E88AA-BDB0-420C-8F8E-0C8C7533A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6876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057F69-BD4A-44C9-85E0-96FE1838D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85D8E9-9199-467E-A9D3-638986A56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07AAD-2284-421B-AEC0-64C71291B5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6DAF8-321F-44EA-97F8-2A3E54D0598E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88BC5-4C34-4F98-8B2F-0BABE177D1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3EB082-B0FD-46C7-A1AA-066D008090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EF256-79CF-45FD-85E5-5F11F160D1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4374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C35ADE-5385-45FD-8DBE-EC68FF02C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0137"/>
            <a:ext cx="9144000" cy="4657725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could not do without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of the lost,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Whose precious blood redeemed 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 such tremendous cost;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righteousness, Thy pardon,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precious blood must be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only hope and comfort,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glory and my plea.</a:t>
            </a:r>
            <a:endParaRPr lang="en-A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87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C35ADE-5385-45FD-8DBE-EC68FF02C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3449"/>
            <a:ext cx="9144000" cy="4657725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could not do without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cannot stand alone,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no strength or goodness,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wisdom of my own;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Thou,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belovèd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Savior,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Art all in all to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weakness will be power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leaning hard on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547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C35ADE-5385-45FD-8DBE-EC68FF02C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6299"/>
            <a:ext cx="9144000" cy="4657725"/>
          </a:xfrm>
        </p:spPr>
        <p:txBody>
          <a:bodyPr>
            <a:normAutofit lnSpcReduction="10000"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could not do without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other friend can read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spirit's strange deep longings,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Interpreting its need;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human heart could enter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Each dim recess of mine,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soothe and hush and calm it,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blessèd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Lord, but Thine.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40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C35ADE-5385-45FD-8DBE-EC68FF02C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0149"/>
            <a:ext cx="9144000" cy="4657725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could not do without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years are fleeting fast,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soon in solemn loneness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river must be passed;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Thou wilt never leave 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And, though the waves roll high,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know Thou wilt be near 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whisper, “It is I.”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2C9B0A-30DE-4B8F-937A-39066A57365F}"/>
              </a:ext>
            </a:extLst>
          </p:cNvPr>
          <p:cNvSpPr txBox="1"/>
          <p:nvPr/>
        </p:nvSpPr>
        <p:spPr>
          <a:xfrm>
            <a:off x="314325" y="5848348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I could not do without thee</a:t>
            </a:r>
          </a:p>
          <a:p>
            <a:r>
              <a:rPr lang="en-US" sz="1050" dirty="0">
                <a:solidFill>
                  <a:schemeClr val="bg1"/>
                </a:solidFill>
              </a:rPr>
              <a:t>Frances Ridley </a:t>
            </a:r>
            <a:r>
              <a:rPr lang="en-US" sz="1050" dirty="0" err="1">
                <a:solidFill>
                  <a:schemeClr val="bg1"/>
                </a:solidFill>
              </a:rPr>
              <a:t>Havergal</a:t>
            </a:r>
            <a:r>
              <a:rPr lang="en-US" sz="1050" dirty="0">
                <a:solidFill>
                  <a:schemeClr val="bg1"/>
                </a:solidFill>
              </a:rPr>
              <a:t> (1836-1879)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537458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255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2022-08-03T07:37:32Z</dcterms:created>
  <dcterms:modified xsi:type="dcterms:W3CDTF">2023-07-09T03:52:08Z</dcterms:modified>
</cp:coreProperties>
</file>